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325610-08A4-4C83-B512-55E36234ED5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0EB0C4-0E3D-4AB5-A233-31FD77DD2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Stocks, Sauces and Soups</a:t>
            </a:r>
            <a:endParaRPr lang="en-US" dirty="0"/>
          </a:p>
        </p:txBody>
      </p:sp>
      <p:pic>
        <p:nvPicPr>
          <p:cNvPr id="23554" name="Picture 2" descr="http://www.everythingkitchenblog.com/wp-content/uploads/2010/09/stockp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048000"/>
            <a:ext cx="3389757" cy="273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587752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A </a:t>
            </a:r>
            <a:r>
              <a:rPr lang="en-US" sz="4800" dirty="0" smtClean="0"/>
              <a:t>flavorful liquid made by gently simmering bones and or vegetables.</a:t>
            </a:r>
          </a:p>
          <a:p>
            <a:endParaRPr lang="en-US" dirty="0"/>
          </a:p>
        </p:txBody>
      </p:sp>
      <p:pic>
        <p:nvPicPr>
          <p:cNvPr id="4" name="Picture 2" descr="http://farm4.static.flickr.com/3245/2950968936_5de8a2ac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886200"/>
            <a:ext cx="3352800" cy="2239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Essential Parts to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239000" cy="3886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Mirepoix</a:t>
            </a:r>
            <a:r>
              <a:rPr lang="en-US" dirty="0" smtClean="0"/>
              <a:t> </a:t>
            </a:r>
            <a:r>
              <a:rPr lang="en-US" dirty="0" smtClean="0"/>
              <a:t>– 2 parts onion, 1 part carrot, 1 part celery roughly chopped.</a:t>
            </a:r>
          </a:p>
          <a:p>
            <a:r>
              <a:rPr lang="en-US" dirty="0" smtClean="0"/>
              <a:t>Aromatics – herbs and spices, thyme, parsley stems, bay leaf, cracked pepper corn – in a cheesecloth bag or not.</a:t>
            </a:r>
          </a:p>
          <a:p>
            <a:r>
              <a:rPr lang="en-US" dirty="0" smtClean="0"/>
              <a:t>Liquid – most often water</a:t>
            </a:r>
          </a:p>
          <a:p>
            <a:r>
              <a:rPr lang="en-US" dirty="0" smtClean="0"/>
              <a:t>Major flavoring ingredient –</a:t>
            </a:r>
          </a:p>
          <a:p>
            <a:pPr>
              <a:buNone/>
            </a:pPr>
            <a:r>
              <a:rPr lang="en-US" dirty="0" smtClean="0"/>
              <a:t>	 bones or vegetables</a:t>
            </a:r>
            <a:endParaRPr lang="en-US" dirty="0"/>
          </a:p>
        </p:txBody>
      </p:sp>
      <p:pic>
        <p:nvPicPr>
          <p:cNvPr id="7170" name="Picture 2" descr="http://webucate.us/blog/wp-content/uploads/2010/01/mirepoi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962400"/>
            <a:ext cx="2743200" cy="1645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Combine bones or vegetables in cold water or liquid</a:t>
            </a:r>
          </a:p>
          <a:p>
            <a:r>
              <a:rPr lang="en-US" dirty="0" smtClean="0"/>
              <a:t>Bring to a simmer</a:t>
            </a:r>
          </a:p>
          <a:p>
            <a:r>
              <a:rPr lang="en-US" dirty="0" smtClean="0"/>
              <a:t>Skim as necessary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mirepoix</a:t>
            </a:r>
            <a:r>
              <a:rPr lang="en-US" dirty="0" smtClean="0"/>
              <a:t> and aromatics at the appropriate time</a:t>
            </a:r>
          </a:p>
          <a:p>
            <a:r>
              <a:rPr lang="en-US" dirty="0" smtClean="0"/>
              <a:t>Simmer until correct flavor and color</a:t>
            </a:r>
          </a:p>
          <a:p>
            <a:r>
              <a:rPr lang="en-US" dirty="0" smtClean="0"/>
              <a:t>Strain, use immediately or cool and store</a:t>
            </a:r>
          </a:p>
          <a:p>
            <a:pPr lvl="1"/>
            <a:r>
              <a:rPr lang="en-US" dirty="0" smtClean="0"/>
              <a:t>Ice bath, stir often</a:t>
            </a:r>
          </a:p>
          <a:p>
            <a:pPr lvl="1"/>
            <a:r>
              <a:rPr lang="en-US" dirty="0" smtClean="0"/>
              <a:t>Small containers</a:t>
            </a:r>
          </a:p>
          <a:p>
            <a:pPr lvl="1"/>
            <a:r>
              <a:rPr lang="en-US" dirty="0" smtClean="0"/>
              <a:t>Chill blaster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or Mother Sauces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663952"/>
          </a:xfrm>
        </p:spPr>
        <p:txBody>
          <a:bodyPr/>
          <a:lstStyle/>
          <a:p>
            <a:r>
              <a:rPr lang="en-US" dirty="0" err="1" smtClean="0"/>
              <a:t>Bechamel</a:t>
            </a:r>
            <a:r>
              <a:rPr lang="en-US" dirty="0" smtClean="0"/>
              <a:t> – milk and white roux</a:t>
            </a:r>
          </a:p>
          <a:p>
            <a:r>
              <a:rPr lang="en-US" dirty="0" err="1" smtClean="0"/>
              <a:t>Veloute</a:t>
            </a:r>
            <a:r>
              <a:rPr lang="en-US" dirty="0" smtClean="0"/>
              <a:t> – veal, chicken or fish stock and a white roux</a:t>
            </a:r>
          </a:p>
          <a:p>
            <a:r>
              <a:rPr lang="en-US" dirty="0" smtClean="0"/>
              <a:t>Brown or </a:t>
            </a:r>
            <a:r>
              <a:rPr lang="en-US" dirty="0" err="1" smtClean="0"/>
              <a:t>Espagnole</a:t>
            </a:r>
            <a:r>
              <a:rPr lang="en-US" dirty="0" smtClean="0"/>
              <a:t> – brown stock and brown roux</a:t>
            </a:r>
          </a:p>
          <a:p>
            <a:r>
              <a:rPr lang="en-US" dirty="0" smtClean="0"/>
              <a:t>Tomato – stock and tomatoes</a:t>
            </a:r>
          </a:p>
          <a:p>
            <a:r>
              <a:rPr lang="en-US" dirty="0" smtClean="0"/>
              <a:t>Hollandaise – eggs, butter and lemon</a:t>
            </a:r>
            <a:endParaRPr lang="en-US" dirty="0"/>
          </a:p>
        </p:txBody>
      </p:sp>
      <p:pic>
        <p:nvPicPr>
          <p:cNvPr id="27650" name="Picture 2" descr="http://4.bp.blogspot.com/_lbWDzUGkVfs/TDvMI7ibZkI/AAAAAAAAAgI/OXTF8WFFjR8/s1600/IMG_0952.jpg"/>
          <p:cNvPicPr>
            <a:picLocks noChangeAspect="1" noChangeArrowheads="1"/>
          </p:cNvPicPr>
          <p:nvPr/>
        </p:nvPicPr>
        <p:blipFill>
          <a:blip r:embed="rId2" cstate="print"/>
          <a:srcRect t="17949"/>
          <a:stretch>
            <a:fillRect/>
          </a:stretch>
        </p:blipFill>
        <p:spPr bwMode="auto">
          <a:xfrm>
            <a:off x="3276600" y="4648200"/>
            <a:ext cx="3077428" cy="1954458"/>
          </a:xfrm>
          <a:prstGeom prst="rect">
            <a:avLst/>
          </a:prstGeom>
          <a:noFill/>
        </p:spPr>
      </p:pic>
      <p:pic>
        <p:nvPicPr>
          <p:cNvPr id="27652" name="Picture 4" descr="http://bp3.blogger.com/_kGjXjW9KI28/R5PKHE1aHBI/AAAAAAAAAZw/eCL-bQHsa7E/s320/IMG_3855.JPG"/>
          <p:cNvPicPr>
            <a:picLocks noChangeAspect="1" noChangeArrowheads="1"/>
          </p:cNvPicPr>
          <p:nvPr/>
        </p:nvPicPr>
        <p:blipFill>
          <a:blip r:embed="rId3" cstate="print"/>
          <a:srcRect l="15000" t="10000"/>
          <a:stretch>
            <a:fillRect/>
          </a:stretch>
        </p:blipFill>
        <p:spPr bwMode="auto">
          <a:xfrm>
            <a:off x="762000" y="4267200"/>
            <a:ext cx="2590800" cy="2057401"/>
          </a:xfrm>
          <a:prstGeom prst="rect">
            <a:avLst/>
          </a:prstGeom>
          <a:noFill/>
        </p:spPr>
      </p:pic>
      <p:pic>
        <p:nvPicPr>
          <p:cNvPr id="27654" name="Picture 6" descr="http://content5.videojug.com/ed/ed53ebde-8afc-4bfe-ce85-1cb8ae7fc808/how-to-male-veloute-sauce.WidePlay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876800"/>
            <a:ext cx="2709334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Thickeners for sauce and 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smtClean="0">
                <a:solidFill>
                  <a:schemeClr val="tx1"/>
                </a:solidFill>
              </a:rPr>
              <a:t>Roux – white, blond or brown - Equal parts of flour and fat, melt butter stir in flour, cook and stir.  Color depends on how long you cook it.</a:t>
            </a:r>
          </a:p>
          <a:p>
            <a:r>
              <a:rPr lang="en-US" dirty="0" err="1" smtClean="0"/>
              <a:t>Beurre</a:t>
            </a:r>
            <a:r>
              <a:rPr lang="en-US" dirty="0" smtClean="0"/>
              <a:t> </a:t>
            </a:r>
            <a:r>
              <a:rPr lang="en-US" dirty="0" err="1" smtClean="0"/>
              <a:t>manie</a:t>
            </a:r>
            <a:r>
              <a:rPr lang="en-US" dirty="0" smtClean="0"/>
              <a:t> – equal parts of solid butter and flour, added in pea sized balls.</a:t>
            </a:r>
          </a:p>
          <a:p>
            <a:r>
              <a:rPr lang="en-US" dirty="0" smtClean="0"/>
              <a:t>Slurry – cornstarch mixed with cold liquid</a:t>
            </a:r>
          </a:p>
          <a:p>
            <a:r>
              <a:rPr lang="en-US" dirty="0" smtClean="0"/>
              <a:t>Liaison – egg yolks and heavy cream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175248" cy="4572000"/>
          </a:xfrm>
        </p:spPr>
        <p:txBody>
          <a:bodyPr/>
          <a:lstStyle/>
          <a:p>
            <a:r>
              <a:rPr lang="en-US" dirty="0" smtClean="0"/>
              <a:t>Clear (stock) and thick (cream)</a:t>
            </a:r>
          </a:p>
          <a:p>
            <a:r>
              <a:rPr lang="en-US" dirty="0" smtClean="0"/>
              <a:t>Appetizer Soup – simple, small, clean</a:t>
            </a:r>
          </a:p>
          <a:p>
            <a:r>
              <a:rPr lang="en-US" dirty="0" smtClean="0"/>
              <a:t>Side Dish Soup – complements meal, smaller portion</a:t>
            </a:r>
          </a:p>
          <a:p>
            <a:r>
              <a:rPr lang="en-US" dirty="0" smtClean="0"/>
              <a:t>Main Dish Soup- hearty, lots of protein, larger portion</a:t>
            </a:r>
          </a:p>
          <a:p>
            <a:r>
              <a:rPr lang="en-US" dirty="0" smtClean="0"/>
              <a:t>Dessert Soup – cold, fruity,</a:t>
            </a:r>
          </a:p>
          <a:p>
            <a:pPr>
              <a:buNone/>
            </a:pPr>
            <a:r>
              <a:rPr lang="en-US" dirty="0" smtClean="0"/>
              <a:t>	 smoothie in a bowl</a:t>
            </a:r>
          </a:p>
          <a:p>
            <a:endParaRPr lang="en-US" dirty="0"/>
          </a:p>
        </p:txBody>
      </p:sp>
      <p:pic>
        <p:nvPicPr>
          <p:cNvPr id="29698" name="Picture 2" descr="http://img4.myrecipes.com/i/recipes/su/03142008/fruit-soup-su-1017298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1242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Thick Soups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22648" cy="4572000"/>
          </a:xfrm>
        </p:spPr>
        <p:txBody>
          <a:bodyPr/>
          <a:lstStyle/>
          <a:p>
            <a:r>
              <a:rPr lang="en-US" dirty="0" smtClean="0"/>
              <a:t>Cream – made by adding thickeners – smooth texture</a:t>
            </a:r>
          </a:p>
          <a:p>
            <a:r>
              <a:rPr lang="en-US" dirty="0" smtClean="0"/>
              <a:t>Puree – thickened by starch in ingredients such as potatoes</a:t>
            </a:r>
          </a:p>
          <a:p>
            <a:r>
              <a:rPr lang="en-US" dirty="0" smtClean="0"/>
              <a:t>Bisque – cream soup made from shell fish</a:t>
            </a:r>
          </a:p>
          <a:p>
            <a:r>
              <a:rPr lang="en-US" dirty="0" smtClean="0"/>
              <a:t>Chowders – cream soup with chunks</a:t>
            </a:r>
            <a:endParaRPr lang="en-US" dirty="0"/>
          </a:p>
        </p:txBody>
      </p:sp>
      <p:pic>
        <p:nvPicPr>
          <p:cNvPr id="31746" name="Picture 2" descr="http://www.examiner.com/images/blog/EXID4208/images/Corn_Chow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133600"/>
            <a:ext cx="3381375" cy="3381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318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Stocks, Sauces and Soups</vt:lpstr>
      <vt:lpstr>What is Stock?</vt:lpstr>
      <vt:lpstr>4 Essential Parts to Stock</vt:lpstr>
      <vt:lpstr>Preparing Stock</vt:lpstr>
      <vt:lpstr>Grand or Mother Sauces</vt:lpstr>
      <vt:lpstr>Thickeners for sauce and soup</vt:lpstr>
      <vt:lpstr>Soups</vt:lpstr>
      <vt:lpstr>Thick Soups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Stocks, Sauces and Soups</dc:title>
  <dc:creator>Teacher</dc:creator>
  <cp:lastModifiedBy>Teacher</cp:lastModifiedBy>
  <cp:revision>7</cp:revision>
  <dcterms:created xsi:type="dcterms:W3CDTF">2011-01-24T15:50:34Z</dcterms:created>
  <dcterms:modified xsi:type="dcterms:W3CDTF">2011-01-24T17:03:24Z</dcterms:modified>
</cp:coreProperties>
</file>