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71" r:id="rId10"/>
    <p:sldId id="272" r:id="rId11"/>
    <p:sldId id="265" r:id="rId12"/>
    <p:sldId id="266" r:id="rId13"/>
    <p:sldId id="267" r:id="rId14"/>
    <p:sldId id="270" r:id="rId15"/>
    <p:sldId id="268" r:id="rId16"/>
    <p:sldId id="262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1423-519F-48F2-A821-485E7E81732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3260-6D85-4F83-8720-CF8946611FC6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1423-519F-48F2-A821-485E7E81732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3260-6D85-4F83-8720-CF8946611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1423-519F-48F2-A821-485E7E81732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3260-6D85-4F83-8720-CF8946611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1423-519F-48F2-A821-485E7E81732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3260-6D85-4F83-8720-CF8946611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1423-519F-48F2-A821-485E7E81732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3260-6D85-4F83-8720-CF8946611F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1423-519F-48F2-A821-485E7E81732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3260-6D85-4F83-8720-CF8946611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1423-519F-48F2-A821-485E7E81732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3260-6D85-4F83-8720-CF8946611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1423-519F-48F2-A821-485E7E81732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3260-6D85-4F83-8720-CF8946611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1423-519F-48F2-A821-485E7E81732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3260-6D85-4F83-8720-CF8946611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1423-519F-48F2-A821-485E7E81732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3260-6D85-4F83-8720-CF8946611FC6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1423-519F-48F2-A821-485E7E81732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3260-6D85-4F83-8720-CF8946611FC6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B4D1423-519F-48F2-A821-485E7E81732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71B3260-6D85-4F83-8720-CF8946611FC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ProStart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err="1" smtClean="0"/>
              <a:t>ServSafe</a:t>
            </a:r>
            <a:r>
              <a:rPr lang="en-US" sz="3600" dirty="0" smtClean="0"/>
              <a:t> Test Review</a:t>
            </a:r>
          </a:p>
          <a:p>
            <a:r>
              <a:rPr lang="en-US" sz="3600" dirty="0" smtClean="0"/>
              <a:t>B-5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666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/>
          <a:lstStyle/>
          <a:p>
            <a:r>
              <a:rPr lang="en-US" dirty="0" smtClean="0"/>
              <a:t>In the cooler, an item is labeled “Fish:  Use by today.”  What should the </a:t>
            </a:r>
            <a:r>
              <a:rPr lang="en-US" dirty="0" err="1" smtClean="0"/>
              <a:t>foodhandler</a:t>
            </a:r>
            <a:r>
              <a:rPr lang="en-US" dirty="0" smtClean="0"/>
              <a:t>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fontScale="62500" lnSpcReduction="20000"/>
          </a:bodyPr>
          <a:lstStyle/>
          <a:p>
            <a:pPr marL="914400" indent="-914400">
              <a:buAutoNum type="alphaUcPeriod"/>
            </a:pPr>
            <a:r>
              <a:rPr lang="en-US" sz="5400" dirty="0" smtClean="0"/>
              <a:t>Use the fish because it was prepped today</a:t>
            </a:r>
          </a:p>
          <a:p>
            <a:pPr marL="914400" indent="-914400">
              <a:buAutoNum type="alphaUcPeriod"/>
            </a:pPr>
            <a:r>
              <a:rPr lang="en-US" sz="5400" b="1" u="sng" dirty="0" smtClean="0"/>
              <a:t>Do not use the fish and tell the manager</a:t>
            </a:r>
          </a:p>
          <a:p>
            <a:pPr marL="914400" indent="-914400">
              <a:buAutoNum type="alphaUcPeriod"/>
            </a:pPr>
            <a:r>
              <a:rPr lang="en-US" sz="5400" dirty="0" smtClean="0"/>
              <a:t>Throw out the fish and don’t tell the manager</a:t>
            </a:r>
          </a:p>
          <a:p>
            <a:pPr marL="914400" indent="-914400">
              <a:buAutoNum type="alphaUcPeriod"/>
            </a:pPr>
            <a:r>
              <a:rPr lang="en-US" sz="5400" dirty="0" smtClean="0"/>
              <a:t>Label the food with today’s date.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1697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ProStart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err="1" smtClean="0"/>
              <a:t>ServSafe</a:t>
            </a:r>
            <a:r>
              <a:rPr lang="en-US" sz="3600" dirty="0" smtClean="0"/>
              <a:t> Test Review</a:t>
            </a:r>
          </a:p>
          <a:p>
            <a:r>
              <a:rPr lang="en-US" sz="3600" dirty="0" smtClean="0"/>
              <a:t>B-7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15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The three types of hazards that make food unsafe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Autofit/>
          </a:bodyPr>
          <a:lstStyle/>
          <a:p>
            <a:pPr marL="457200" indent="-457200">
              <a:buAutoNum type="alphaUcPeriod"/>
            </a:pPr>
            <a:r>
              <a:rPr lang="en-US" sz="3600" dirty="0"/>
              <a:t>Biological, environmental and chemical</a:t>
            </a:r>
          </a:p>
          <a:p>
            <a:pPr marL="457200" indent="-457200">
              <a:buAutoNum type="alphaUcPeriod"/>
            </a:pPr>
            <a:r>
              <a:rPr lang="en-US" sz="3600" dirty="0"/>
              <a:t>Biological, chemical and sanitary</a:t>
            </a:r>
          </a:p>
          <a:p>
            <a:pPr marL="457200" indent="-457200">
              <a:buAutoNum type="alphaUcPeriod"/>
            </a:pPr>
            <a:r>
              <a:rPr lang="en-US" sz="3600" dirty="0"/>
              <a:t>Chemical, physical and environmental</a:t>
            </a:r>
          </a:p>
          <a:p>
            <a:pPr marL="457200" indent="-457200">
              <a:buAutoNum type="alphaUcPeriod"/>
            </a:pPr>
            <a:r>
              <a:rPr lang="en-US" sz="3600" b="1" u="sng" dirty="0"/>
              <a:t>Chemical, physical and biological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6313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food handler washes hands and changes gloves after prepping hamburgers and before chopping lettuce.  The </a:t>
            </a:r>
            <a:r>
              <a:rPr lang="en-US" dirty="0" err="1" smtClean="0"/>
              <a:t>foodhandler</a:t>
            </a:r>
            <a:r>
              <a:rPr lang="en-US" dirty="0" smtClean="0"/>
              <a:t>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 fontScale="62500" lnSpcReduction="20000"/>
          </a:bodyPr>
          <a:lstStyle/>
          <a:p>
            <a:pPr marL="742950" indent="-742950">
              <a:buAutoNum type="alphaUcPeriod"/>
            </a:pPr>
            <a:r>
              <a:rPr lang="en-US" sz="5400" dirty="0"/>
              <a:t>Being too careful</a:t>
            </a:r>
          </a:p>
          <a:p>
            <a:pPr marL="742950" indent="-742950">
              <a:buAutoNum type="alphaUcPeriod"/>
            </a:pPr>
            <a:r>
              <a:rPr lang="en-US" sz="5400" b="1" u="sng" dirty="0"/>
              <a:t>Practicing good personal hygiene</a:t>
            </a:r>
          </a:p>
          <a:p>
            <a:pPr marL="742950" indent="-742950">
              <a:buAutoNum type="alphaUcPeriod"/>
            </a:pPr>
            <a:r>
              <a:rPr lang="en-US" sz="5400" dirty="0"/>
              <a:t>Controlling time and temperature</a:t>
            </a:r>
          </a:p>
          <a:p>
            <a:pPr marL="742950" indent="-742950">
              <a:buAutoNum type="alphaUcPeriod"/>
            </a:pPr>
            <a:r>
              <a:rPr lang="en-US" sz="5400" dirty="0"/>
              <a:t>Cleaning and sanitizing the right way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0747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food handler washes hands and changes gloves after prepping hamburgers and before chopping lettuce.  The </a:t>
            </a:r>
            <a:r>
              <a:rPr lang="en-US" dirty="0" err="1" smtClean="0"/>
              <a:t>foodhandler</a:t>
            </a:r>
            <a:r>
              <a:rPr lang="en-US" dirty="0" smtClean="0"/>
              <a:t>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 fontScale="62500" lnSpcReduction="20000"/>
          </a:bodyPr>
          <a:lstStyle/>
          <a:p>
            <a:pPr marL="742950" indent="-742950">
              <a:buAutoNum type="alphaUcPeriod"/>
            </a:pPr>
            <a:r>
              <a:rPr lang="en-US" sz="5400" dirty="0"/>
              <a:t>Being too careful</a:t>
            </a:r>
          </a:p>
          <a:p>
            <a:pPr marL="742950" indent="-742950">
              <a:buAutoNum type="alphaUcPeriod"/>
            </a:pPr>
            <a:r>
              <a:rPr lang="en-US" sz="5400" b="1" u="sng" dirty="0"/>
              <a:t>Practicing good personal hygiene</a:t>
            </a:r>
          </a:p>
          <a:p>
            <a:pPr marL="742950" indent="-742950">
              <a:buAutoNum type="alphaUcPeriod"/>
            </a:pPr>
            <a:r>
              <a:rPr lang="en-US" sz="5400" dirty="0"/>
              <a:t>Controlling time and temperature</a:t>
            </a:r>
          </a:p>
          <a:p>
            <a:pPr marL="742950" indent="-742950">
              <a:buAutoNum type="alphaUcPeriod"/>
            </a:pPr>
            <a:r>
              <a:rPr lang="en-US" sz="5400" dirty="0"/>
              <a:t>Cleaning and sanitizing the right way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995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en-US" dirty="0" smtClean="0"/>
              <a:t>Before use, a thermometer must be…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20000"/>
          </a:bodyPr>
          <a:lstStyle/>
          <a:p>
            <a:pPr marL="914400" indent="-914400">
              <a:buAutoNum type="alphaUcPeriod"/>
            </a:pPr>
            <a:r>
              <a:rPr lang="en-US" sz="5400" dirty="0"/>
              <a:t>New and clean</a:t>
            </a:r>
          </a:p>
          <a:p>
            <a:pPr marL="914400" indent="-914400">
              <a:buAutoNum type="alphaUcPeriod"/>
            </a:pPr>
            <a:r>
              <a:rPr lang="en-US" sz="5400" dirty="0"/>
              <a:t>Clean and dry</a:t>
            </a:r>
          </a:p>
          <a:p>
            <a:pPr marL="914400" indent="-914400">
              <a:buAutoNum type="alphaUcPeriod"/>
            </a:pPr>
            <a:r>
              <a:rPr lang="en-US" sz="5400" dirty="0"/>
              <a:t>Sanitized and dry</a:t>
            </a:r>
          </a:p>
          <a:p>
            <a:pPr marL="914400" indent="-914400">
              <a:buAutoNum type="alphaUcPeriod"/>
            </a:pPr>
            <a:r>
              <a:rPr lang="en-US" sz="5400" b="1" u="sng" dirty="0"/>
              <a:t>Washed, rinsed and sanitized</a:t>
            </a:r>
            <a:endParaRPr lang="en-US" sz="5400" b="1" u="sng" dirty="0"/>
          </a:p>
        </p:txBody>
      </p:sp>
    </p:spTree>
    <p:extLst>
      <p:ext uri="{BB962C8B-B14F-4D97-AF65-F5344CB8AC3E}">
        <p14:creationId xmlns:p14="http://schemas.microsoft.com/office/powerpoint/2010/main" val="136191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/>
          <a:lstStyle/>
          <a:p>
            <a:r>
              <a:rPr lang="en-US" dirty="0" smtClean="0"/>
              <a:t>A food handler puts a thermometer into a pot of soup that is being hot-held.  The reading is 139.  Can the </a:t>
            </a:r>
            <a:r>
              <a:rPr lang="en-US" dirty="0" err="1" smtClean="0"/>
              <a:t>foodhandler</a:t>
            </a:r>
            <a:r>
              <a:rPr lang="en-US" dirty="0" smtClean="0"/>
              <a:t> serve the soup?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>
            <a:normAutofit fontScale="70000" lnSpcReduction="20000"/>
          </a:bodyPr>
          <a:lstStyle/>
          <a:p>
            <a:pPr marL="914400" indent="-914400">
              <a:buAutoNum type="alphaUcPeriod"/>
            </a:pPr>
            <a:r>
              <a:rPr lang="en-US" sz="5400" dirty="0" smtClean="0"/>
              <a:t>No, it is still too cold</a:t>
            </a:r>
          </a:p>
          <a:p>
            <a:pPr marL="914400" indent="-914400">
              <a:buAutoNum type="alphaUcPeriod"/>
            </a:pPr>
            <a:r>
              <a:rPr lang="en-US" sz="5400" dirty="0" smtClean="0"/>
              <a:t>No, the temperature is too high</a:t>
            </a:r>
          </a:p>
          <a:p>
            <a:pPr marL="914400" indent="-914400">
              <a:buAutoNum type="alphaUcPeriod"/>
            </a:pPr>
            <a:r>
              <a:rPr lang="en-US" sz="5400" b="1" u="sng" dirty="0" smtClean="0"/>
              <a:t>Yes, the temperature is within the correct range</a:t>
            </a:r>
          </a:p>
          <a:p>
            <a:pPr marL="914400" indent="-914400">
              <a:buAutoNum type="alphaUcPeriod"/>
            </a:pPr>
            <a:r>
              <a:rPr lang="en-US" sz="5400" dirty="0" smtClean="0"/>
              <a:t>Yes, but only after it cools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9735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cook uses a cleaning towel to wipe up spills on the counter.  When the cook is not using the towel where should it be stored?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3600" dirty="0" smtClean="0"/>
              <a:t>On the counter</a:t>
            </a:r>
          </a:p>
          <a:p>
            <a:pPr marL="457200" indent="-457200">
              <a:buAutoNum type="alphaUcPeriod"/>
            </a:pPr>
            <a:r>
              <a:rPr lang="en-US" sz="3600" b="1" u="sng" dirty="0" smtClean="0"/>
              <a:t>In sanitizer solution</a:t>
            </a:r>
          </a:p>
          <a:p>
            <a:pPr marL="457200" indent="-457200">
              <a:buAutoNum type="alphaUcPeriod"/>
            </a:pPr>
            <a:r>
              <a:rPr lang="en-US" sz="3600" dirty="0" smtClean="0"/>
              <a:t>In the cook’s apron pocket</a:t>
            </a:r>
          </a:p>
          <a:p>
            <a:pPr marL="457200" indent="-457200">
              <a:buAutoNum type="alphaUcPeriod"/>
            </a:pPr>
            <a:r>
              <a:rPr lang="en-US" sz="3600" dirty="0" smtClean="0"/>
              <a:t>In the back pocket of the cook’s work pants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6452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The three types of hazards that make food unsafe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3200" dirty="0" smtClean="0"/>
              <a:t>Biological, environmental and chemical</a:t>
            </a:r>
          </a:p>
          <a:p>
            <a:pPr marL="457200" indent="-457200">
              <a:buAutoNum type="alphaUcPeriod"/>
            </a:pPr>
            <a:r>
              <a:rPr lang="en-US" sz="3200" dirty="0" smtClean="0"/>
              <a:t>Biological, chemical and sanitary</a:t>
            </a:r>
          </a:p>
          <a:p>
            <a:pPr marL="457200" indent="-457200">
              <a:buAutoNum type="alphaUcPeriod"/>
            </a:pPr>
            <a:r>
              <a:rPr lang="en-US" sz="3200" dirty="0" smtClean="0"/>
              <a:t>Chemical, physical and environmental</a:t>
            </a:r>
          </a:p>
          <a:p>
            <a:pPr marL="457200" indent="-457200">
              <a:buAutoNum type="alphaUcPeriod"/>
            </a:pPr>
            <a:r>
              <a:rPr lang="en-US" sz="3200" b="1" u="sng" dirty="0" smtClean="0"/>
              <a:t>Chemical, physical and biological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326050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food handler washes hands and changes gloves after prepping hamburgers and before chopping lettuce.  The </a:t>
            </a:r>
            <a:r>
              <a:rPr lang="en-US" dirty="0" err="1" smtClean="0"/>
              <a:t>foodhandler</a:t>
            </a:r>
            <a:r>
              <a:rPr lang="en-US" dirty="0" smtClean="0"/>
              <a:t>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 fontScale="92500"/>
          </a:bodyPr>
          <a:lstStyle/>
          <a:p>
            <a:pPr marL="742950" indent="-742950">
              <a:buAutoNum type="alphaUcPeriod"/>
            </a:pPr>
            <a:r>
              <a:rPr lang="en-US" sz="3600" dirty="0" smtClean="0"/>
              <a:t>Being too careful</a:t>
            </a:r>
          </a:p>
          <a:p>
            <a:pPr marL="742950" indent="-742950">
              <a:buAutoNum type="alphaUcPeriod"/>
            </a:pPr>
            <a:r>
              <a:rPr lang="en-US" sz="3600" b="1" u="sng" dirty="0" smtClean="0"/>
              <a:t>Practicing good personal hygiene</a:t>
            </a:r>
          </a:p>
          <a:p>
            <a:pPr marL="742950" indent="-742950">
              <a:buAutoNum type="alphaUcPeriod"/>
            </a:pPr>
            <a:r>
              <a:rPr lang="en-US" sz="3600" dirty="0" smtClean="0"/>
              <a:t>Controlling time and temperature</a:t>
            </a:r>
          </a:p>
          <a:p>
            <a:pPr marL="742950" indent="-742950">
              <a:buAutoNum type="alphaUcPeriod"/>
            </a:pPr>
            <a:r>
              <a:rPr lang="en-US" sz="3600" dirty="0" smtClean="0"/>
              <a:t>Cleaning and sanitizing the right way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013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en-US" dirty="0" smtClean="0"/>
              <a:t>Before use, a thermometer must be…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20000"/>
          </a:bodyPr>
          <a:lstStyle/>
          <a:p>
            <a:pPr marL="914400" indent="-914400">
              <a:buAutoNum type="alphaUcPeriod"/>
            </a:pPr>
            <a:r>
              <a:rPr lang="en-US" sz="5400" dirty="0" smtClean="0"/>
              <a:t>New and clean</a:t>
            </a:r>
          </a:p>
          <a:p>
            <a:pPr marL="914400" indent="-914400">
              <a:buAutoNum type="alphaUcPeriod"/>
            </a:pPr>
            <a:r>
              <a:rPr lang="en-US" sz="5400" dirty="0" smtClean="0"/>
              <a:t>Clean and dry</a:t>
            </a:r>
          </a:p>
          <a:p>
            <a:pPr marL="914400" indent="-914400">
              <a:buAutoNum type="alphaUcPeriod"/>
            </a:pPr>
            <a:r>
              <a:rPr lang="en-US" sz="5400" dirty="0" smtClean="0"/>
              <a:t>Sanitized and dry</a:t>
            </a:r>
          </a:p>
          <a:p>
            <a:pPr marL="914400" indent="-914400">
              <a:buAutoNum type="alphaUcPeriod"/>
            </a:pPr>
            <a:r>
              <a:rPr lang="en-US" sz="5400" b="1" u="sng" dirty="0" smtClean="0"/>
              <a:t>Washed, rinsed and sanitized</a:t>
            </a:r>
            <a:endParaRPr lang="en-US" sz="5400" b="1" u="sng" dirty="0"/>
          </a:p>
        </p:txBody>
      </p:sp>
    </p:spTree>
    <p:extLst>
      <p:ext uri="{BB962C8B-B14F-4D97-AF65-F5344CB8AC3E}">
        <p14:creationId xmlns:p14="http://schemas.microsoft.com/office/powerpoint/2010/main" val="227412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/>
          <a:lstStyle/>
          <a:p>
            <a:r>
              <a:rPr lang="en-US" dirty="0" smtClean="0"/>
              <a:t>In the cooler, an item is labeled “Fish:  Use by today.”  What should the </a:t>
            </a:r>
            <a:r>
              <a:rPr lang="en-US" dirty="0" err="1" smtClean="0"/>
              <a:t>foodhandler</a:t>
            </a:r>
            <a:r>
              <a:rPr lang="en-US" dirty="0" smtClean="0"/>
              <a:t>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fontScale="62500" lnSpcReduction="20000"/>
          </a:bodyPr>
          <a:lstStyle/>
          <a:p>
            <a:pPr marL="914400" indent="-914400">
              <a:buAutoNum type="alphaUcPeriod"/>
            </a:pPr>
            <a:r>
              <a:rPr lang="en-US" sz="5400" dirty="0" smtClean="0"/>
              <a:t>Use the fish because it was prepped today</a:t>
            </a:r>
          </a:p>
          <a:p>
            <a:pPr marL="914400" indent="-914400">
              <a:buAutoNum type="alphaUcPeriod"/>
            </a:pPr>
            <a:r>
              <a:rPr lang="en-US" sz="5400" b="1" u="sng" dirty="0" smtClean="0"/>
              <a:t>Do not use the fish and tell the manager</a:t>
            </a:r>
          </a:p>
          <a:p>
            <a:pPr marL="914400" indent="-914400">
              <a:buAutoNum type="alphaUcPeriod"/>
            </a:pPr>
            <a:r>
              <a:rPr lang="en-US" sz="5400" dirty="0" smtClean="0"/>
              <a:t>Throw out the fish and don’t tell the manager</a:t>
            </a:r>
          </a:p>
          <a:p>
            <a:pPr marL="914400" indent="-914400">
              <a:buAutoNum type="alphaUcPeriod"/>
            </a:pPr>
            <a:r>
              <a:rPr lang="en-US" sz="5400" dirty="0" smtClean="0"/>
              <a:t>Label the food with today’s date.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9828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/>
          <a:lstStyle/>
          <a:p>
            <a:r>
              <a:rPr lang="en-US" dirty="0" smtClean="0"/>
              <a:t>Droppings that look like grains of black pepper are a sign of…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fontScale="92500" lnSpcReduction="10000"/>
          </a:bodyPr>
          <a:lstStyle/>
          <a:p>
            <a:pPr marL="914400" indent="-914400">
              <a:buAutoNum type="alphaUcPeriod"/>
            </a:pPr>
            <a:r>
              <a:rPr lang="en-US" sz="5400" b="1" u="sng" dirty="0" smtClean="0"/>
              <a:t>Cockroaches</a:t>
            </a:r>
          </a:p>
          <a:p>
            <a:pPr marL="914400" indent="-914400">
              <a:buAutoNum type="alphaUcPeriod"/>
            </a:pPr>
            <a:r>
              <a:rPr lang="en-US" sz="5400" dirty="0" smtClean="0"/>
              <a:t>Rodents</a:t>
            </a:r>
          </a:p>
          <a:p>
            <a:pPr marL="914400" indent="-914400">
              <a:buAutoNum type="alphaUcPeriod"/>
            </a:pPr>
            <a:r>
              <a:rPr lang="en-US" sz="5400" dirty="0" smtClean="0"/>
              <a:t>Flies</a:t>
            </a:r>
          </a:p>
          <a:p>
            <a:pPr marL="914400" indent="-914400">
              <a:buAutoNum type="alphaUcPeriod"/>
            </a:pPr>
            <a:r>
              <a:rPr lang="en-US" sz="5400" dirty="0" smtClean="0"/>
              <a:t>Bees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0776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ProStart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err="1" smtClean="0"/>
              <a:t>ServSafe</a:t>
            </a:r>
            <a:r>
              <a:rPr lang="en-US" sz="3600" dirty="0" smtClean="0"/>
              <a:t> Test Review</a:t>
            </a:r>
          </a:p>
          <a:p>
            <a:r>
              <a:rPr lang="en-US" sz="3600" dirty="0" smtClean="0"/>
              <a:t>B-6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17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The three types of hazards that make food unsafe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AutoNum type="alphaUcPeriod"/>
            </a:pPr>
            <a:r>
              <a:rPr lang="en-US" sz="6600" dirty="0"/>
              <a:t>Biological, environmental and chemical</a:t>
            </a:r>
          </a:p>
          <a:p>
            <a:pPr marL="457200" indent="-457200">
              <a:buAutoNum type="alphaUcPeriod"/>
            </a:pPr>
            <a:r>
              <a:rPr lang="en-US" sz="6600" dirty="0"/>
              <a:t>Biological, chemical and sanitary</a:t>
            </a:r>
          </a:p>
          <a:p>
            <a:pPr marL="457200" indent="-457200">
              <a:buAutoNum type="alphaUcPeriod"/>
            </a:pPr>
            <a:r>
              <a:rPr lang="en-US" sz="6600" dirty="0"/>
              <a:t>Chemical, physical and environmental</a:t>
            </a:r>
          </a:p>
          <a:p>
            <a:pPr marL="457200" indent="-457200">
              <a:buAutoNum type="alphaUcPeriod"/>
            </a:pPr>
            <a:r>
              <a:rPr lang="en-US" sz="6600" b="1" u="sng" dirty="0"/>
              <a:t>Chemical, physical and biological</a:t>
            </a:r>
            <a:endParaRPr lang="en-US" sz="6600" b="1" u="sng" dirty="0"/>
          </a:p>
        </p:txBody>
      </p:sp>
    </p:spTree>
    <p:extLst>
      <p:ext uri="{BB962C8B-B14F-4D97-AF65-F5344CB8AC3E}">
        <p14:creationId xmlns:p14="http://schemas.microsoft.com/office/powerpoint/2010/main" val="34232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en-US" dirty="0" smtClean="0"/>
              <a:t>Before use, a thermometer must be…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20000"/>
          </a:bodyPr>
          <a:lstStyle/>
          <a:p>
            <a:pPr marL="914400" indent="-914400">
              <a:buAutoNum type="alphaUcPeriod"/>
            </a:pPr>
            <a:r>
              <a:rPr lang="en-US" sz="5400" dirty="0" smtClean="0"/>
              <a:t>New and clean</a:t>
            </a:r>
          </a:p>
          <a:p>
            <a:pPr marL="914400" indent="-914400">
              <a:buAutoNum type="alphaUcPeriod"/>
            </a:pPr>
            <a:r>
              <a:rPr lang="en-US" sz="5400" dirty="0" smtClean="0"/>
              <a:t>Clean and dry</a:t>
            </a:r>
          </a:p>
          <a:p>
            <a:pPr marL="914400" indent="-914400">
              <a:buAutoNum type="alphaUcPeriod"/>
            </a:pPr>
            <a:r>
              <a:rPr lang="en-US" sz="5400" dirty="0" smtClean="0"/>
              <a:t>Sanitized and dry</a:t>
            </a:r>
          </a:p>
          <a:p>
            <a:pPr marL="914400" indent="-914400">
              <a:buAutoNum type="alphaUcPeriod"/>
            </a:pPr>
            <a:r>
              <a:rPr lang="en-US" sz="5400" b="1" u="sng" dirty="0" smtClean="0"/>
              <a:t>Washed, rinsed and sanitized</a:t>
            </a:r>
            <a:endParaRPr lang="en-US" sz="5400" b="1" u="sng" dirty="0"/>
          </a:p>
        </p:txBody>
      </p:sp>
    </p:spTree>
    <p:extLst>
      <p:ext uri="{BB962C8B-B14F-4D97-AF65-F5344CB8AC3E}">
        <p14:creationId xmlns:p14="http://schemas.microsoft.com/office/powerpoint/2010/main" val="337342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33</TotalTime>
  <Words>519</Words>
  <Application>Microsoft Office PowerPoint</Application>
  <PresentationFormat>On-screen Show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Thatch</vt:lpstr>
      <vt:lpstr>ProStart 1</vt:lpstr>
      <vt:lpstr>The three types of hazards that make food unsafe are…</vt:lpstr>
      <vt:lpstr>A food handler washes hands and changes gloves after prepping hamburgers and before chopping lettuce.  The foodhandler is…</vt:lpstr>
      <vt:lpstr>Before use, a thermometer must be… </vt:lpstr>
      <vt:lpstr>In the cooler, an item is labeled “Fish:  Use by today.”  What should the foodhandler do?</vt:lpstr>
      <vt:lpstr>Droppings that look like grains of black pepper are a sign of…</vt:lpstr>
      <vt:lpstr>ProStart 1</vt:lpstr>
      <vt:lpstr>The three types of hazards that make food unsafe are…</vt:lpstr>
      <vt:lpstr>Before use, a thermometer must be… </vt:lpstr>
      <vt:lpstr>In the cooler, an item is labeled “Fish:  Use by today.”  What should the foodhandler do?</vt:lpstr>
      <vt:lpstr>ProStart 1</vt:lpstr>
      <vt:lpstr>The three types of hazards that make food unsafe are…</vt:lpstr>
      <vt:lpstr>A food handler washes hands and changes gloves after prepping hamburgers and before chopping lettuce.  The foodhandler is…</vt:lpstr>
      <vt:lpstr>A food handler washes hands and changes gloves after prepping hamburgers and before chopping lettuce.  The foodhandler is…</vt:lpstr>
      <vt:lpstr>Before use, a thermometer must be… </vt:lpstr>
      <vt:lpstr>A food handler puts a thermometer into a pot of soup that is being hot-held.  The reading is 139.  Can the foodhandler serve the soup?</vt:lpstr>
      <vt:lpstr>A cook uses a cleaning towel to wipe up spills on the counter.  When the cook is not using the towel where should it be stored?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ProStart 1</dc:title>
  <dc:creator>Becky</dc:creator>
  <cp:lastModifiedBy>Becky</cp:lastModifiedBy>
  <cp:revision>4</cp:revision>
  <dcterms:created xsi:type="dcterms:W3CDTF">2012-10-01T01:07:18Z</dcterms:created>
  <dcterms:modified xsi:type="dcterms:W3CDTF">2012-10-01T01:40:55Z</dcterms:modified>
</cp:coreProperties>
</file>