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Labels and Nutritional Values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Foods 2</a:t>
            </a:r>
          </a:p>
          <a:p>
            <a:r>
              <a:rPr lang="en-US" dirty="0" smtClean="0"/>
              <a:t>Standard 3</a:t>
            </a:r>
          </a:p>
          <a:p>
            <a:r>
              <a:rPr lang="en-US" dirty="0" smtClean="0"/>
              <a:t>Natalie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Juice vs. other drinks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be labeled juice, a product must be 100% fruit or vegetable juice.</a:t>
            </a:r>
          </a:p>
          <a:p>
            <a:r>
              <a:rPr lang="en-US" sz="3200" dirty="0" smtClean="0"/>
              <a:t>Juice cocktail: blend of 10 to 50 percent juice with water.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81" y="2560638"/>
            <a:ext cx="3309937" cy="3309937"/>
          </a:xfrm>
        </p:spPr>
      </p:pic>
    </p:spTree>
    <p:extLst>
      <p:ext uri="{BB962C8B-B14F-4D97-AF65-F5344CB8AC3E}">
        <p14:creationId xmlns:p14="http://schemas.microsoft.com/office/powerpoint/2010/main" val="144682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Facts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nutrition facts panel on a food package lists the calories, nutrients, number of servings, and portion size of food.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407481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Daily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the guide to the nutrients in one serving of food.</a:t>
            </a:r>
          </a:p>
          <a:p>
            <a:pPr marL="0" indent="0">
              <a:buNone/>
            </a:pPr>
            <a:r>
              <a:rPr lang="en-US" dirty="0" smtClean="0"/>
              <a:t>Example: if the label lists 15% for calcium, it means that one serving provides 15% of the calcium, needed for the day.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14" y="2560638"/>
            <a:ext cx="2866485" cy="3619299"/>
          </a:xfrm>
        </p:spPr>
      </p:pic>
    </p:spTree>
    <p:extLst>
      <p:ext uri="{BB962C8B-B14F-4D97-AF65-F5344CB8AC3E}">
        <p14:creationId xmlns:p14="http://schemas.microsoft.com/office/powerpoint/2010/main" val="38657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Nutrition information is given per serving. </a:t>
            </a:r>
          </a:p>
          <a:p>
            <a:r>
              <a:rPr lang="en-US" sz="3600" dirty="0" smtClean="0"/>
              <a:t>Make sure to note the number of servings in a package before consuming it.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33" y="2560638"/>
            <a:ext cx="3864967" cy="3680922"/>
          </a:xfrm>
        </p:spPr>
      </p:pic>
    </p:spTree>
    <p:extLst>
      <p:ext uri="{BB962C8B-B14F-4D97-AF65-F5344CB8AC3E}">
        <p14:creationId xmlns:p14="http://schemas.microsoft.com/office/powerpoint/2010/main" val="124225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Labels – Low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you might see it on a label:</a:t>
            </a:r>
          </a:p>
          <a:p>
            <a:r>
              <a:rPr lang="en-US" dirty="0" smtClean="0"/>
              <a:t>Low-fat, low-sodium, low- cholesterol, low-calorie</a:t>
            </a:r>
          </a:p>
          <a:p>
            <a:r>
              <a:rPr lang="en-US" dirty="0" smtClean="0"/>
              <a:t>This term is used on foods that can be eaten often and consumers still wont get more than the recommended amount of that nutrient.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25" y="2834481"/>
            <a:ext cx="2381250" cy="2762250"/>
          </a:xfrm>
        </p:spPr>
      </p:pic>
    </p:spTree>
    <p:extLst>
      <p:ext uri="{BB962C8B-B14F-4D97-AF65-F5344CB8AC3E}">
        <p14:creationId xmlns:p14="http://schemas.microsoft.com/office/powerpoint/2010/main" val="252857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Reduced, less,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Reduced contains 25% less of the ingredient. Fewer calories</a:t>
            </a:r>
          </a:p>
          <a:p>
            <a:r>
              <a:rPr lang="en-US" dirty="0" smtClean="0"/>
              <a:t>Less contains 25% less of a nutrient or calories.</a:t>
            </a:r>
          </a:p>
          <a:p>
            <a:r>
              <a:rPr lang="en-US" dirty="0" smtClean="0"/>
              <a:t>Light can mean lower calories, fat or sodium.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21" y="2560638"/>
            <a:ext cx="3581057" cy="3309937"/>
          </a:xfrm>
        </p:spPr>
      </p:pic>
    </p:spTree>
    <p:extLst>
      <p:ext uri="{BB962C8B-B14F-4D97-AF65-F5344CB8AC3E}">
        <p14:creationId xmlns:p14="http://schemas.microsoft.com/office/powerpoint/2010/main" val="50133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Source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Contains 10 to 19% more of the daily value for the nutrient than a comparable food per serving.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83194"/>
            <a:ext cx="4718050" cy="2664824"/>
          </a:xfrm>
        </p:spPr>
      </p:pic>
    </p:spTree>
    <p:extLst>
      <p:ext uri="{BB962C8B-B14F-4D97-AF65-F5344CB8AC3E}">
        <p14:creationId xmlns:p14="http://schemas.microsoft.com/office/powerpoint/2010/main" val="284400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and Natural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Organic: food is not genetically modified, produced without pesticides. </a:t>
            </a:r>
          </a:p>
          <a:p>
            <a:pPr marL="0" indent="0">
              <a:buNone/>
            </a:pPr>
            <a:r>
              <a:rPr lang="en-US" sz="3200" dirty="0" smtClean="0"/>
              <a:t>Natural: minimally processed, few additives such as dyes and sugars.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0" y="2629694"/>
            <a:ext cx="3810000" cy="3171825"/>
          </a:xfrm>
        </p:spPr>
      </p:pic>
    </p:spTree>
    <p:extLst>
      <p:ext uri="{BB962C8B-B14F-4D97-AF65-F5344CB8AC3E}">
        <p14:creationId xmlns:p14="http://schemas.microsoft.com/office/powerpoint/2010/main" val="293404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Source of…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/>
              <a:t>Provides at least 20% of the daily value for the nutrient of serving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92" y="2560638"/>
            <a:ext cx="4057716" cy="3309937"/>
          </a:xfrm>
        </p:spPr>
      </p:pic>
    </p:spTree>
    <p:extLst>
      <p:ext uri="{BB962C8B-B14F-4D97-AF65-F5344CB8AC3E}">
        <p14:creationId xmlns:p14="http://schemas.microsoft.com/office/powerpoint/2010/main" val="1249466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295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Food Labels and Nutritional Values</vt:lpstr>
      <vt:lpstr>Nutrition Facts</vt:lpstr>
      <vt:lpstr>% Daily Value</vt:lpstr>
      <vt:lpstr>Serving Size</vt:lpstr>
      <vt:lpstr>Food Labels – Low In</vt:lpstr>
      <vt:lpstr>Reduced, less, light</vt:lpstr>
      <vt:lpstr>Good Source of…</vt:lpstr>
      <vt:lpstr>Organic and Natural </vt:lpstr>
      <vt:lpstr>High Source of…</vt:lpstr>
      <vt:lpstr>100% Juice vs. other drinks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Labels and Nutritional Values</dc:title>
  <dc:creator>natalie.johnson</dc:creator>
  <cp:lastModifiedBy>natalie.johnson</cp:lastModifiedBy>
  <cp:revision>4</cp:revision>
  <dcterms:created xsi:type="dcterms:W3CDTF">2016-01-21T17:07:13Z</dcterms:created>
  <dcterms:modified xsi:type="dcterms:W3CDTF">2016-01-21T20:15:45Z</dcterms:modified>
</cp:coreProperties>
</file>